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5" r:id="rId9"/>
    <p:sldId id="261" r:id="rId10"/>
    <p:sldId id="262" r:id="rId11"/>
    <p:sldId id="274" r:id="rId12"/>
    <p:sldId id="275" r:id="rId13"/>
    <p:sldId id="276" r:id="rId14"/>
    <p:sldId id="277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654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237"/>
    <a:srgbClr val="84DCC6"/>
    <a:srgbClr val="5C6B73"/>
    <a:srgbClr val="C2DFE3"/>
    <a:srgbClr val="9ECFDB"/>
    <a:srgbClr val="192025"/>
    <a:srgbClr val="E6E6E6"/>
    <a:srgbClr val="E0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5654"/>
        <p:guide orient="horz" pos="2818"/>
        <p:guide orient="horz" pos="323"/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E0FBFC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2DFE3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5CGB73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84DCC6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253237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9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E0FBFC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2DFE3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5CGB73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84DCC6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#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253237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600" normalizeH="0" baseline="0" noProof="0" dirty="0" smtClean="0">
                <a:ln>
                  <a:noFill/>
                </a:ln>
                <a:solidFill>
                  <a:srgbClr val="62B4C6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活潑</a:t>
            </a:r>
            <a:r>
              <a:rPr kumimoji="0" lang="zh-TW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62B4C6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卻</a:t>
            </a:r>
            <a:r>
              <a:rPr kumimoji="0" lang="zh-TW" altLang="en-US" sz="3200" b="1" i="0" u="none" strike="noStrike" kern="1200" cap="none" spc="600" normalizeH="0" baseline="0" noProof="0" dirty="0" smtClean="0">
                <a:ln>
                  <a:noFill/>
                </a:ln>
                <a:solidFill>
                  <a:srgbClr val="62B4C6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又不失沉穩</a:t>
            </a:r>
            <a:endParaRPr kumimoji="0" lang="zh-TW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62B4C6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62B4C6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藍綠色</a:t>
            </a:r>
            <a:r>
              <a:rPr kumimoji="0" lang="zh-TW" altLang="en-US" sz="3200" b="1" i="0" u="none" strike="noStrike" kern="1200" cap="none" spc="600" normalizeH="0" baseline="0" noProof="0" dirty="0" smtClean="0">
                <a:ln>
                  <a:noFill/>
                </a:ln>
                <a:solidFill>
                  <a:srgbClr val="62B4C6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微軟正黑體" panose="020B0604030504040204" pitchFamily="34" charset="-120"/>
                <a:cs typeface="+mn-cs"/>
              </a:rPr>
              <a:t>系</a:t>
            </a:r>
            <a:endParaRPr kumimoji="0" lang="en-US" altLang="zh-TW" sz="3200" b="1" i="0" u="none" strike="noStrike" kern="1200" cap="none" spc="600" normalizeH="0" baseline="0" noProof="0" dirty="0">
              <a:ln>
                <a:noFill/>
              </a:ln>
              <a:solidFill>
                <a:srgbClr val="62B4C6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當游標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滑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過即可變色或展開選項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!!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1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180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18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15691" y="44551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cs typeface="+mn-cs"/>
              </a:rPr>
              <a:t>在不同裝置上也不會影響閱讀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cs typeface="+mn-cs"/>
              </a:rPr>
              <a:t>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4DCC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1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4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46480" y="41187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system</a:t>
            </a:r>
            <a:endParaRPr lang="zh-TW" altLang="en-US" sz="80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28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pc="300" dirty="0" smtClean="0">
                <a:latin typeface="Agency FB" panose="020B0503020202020204" pitchFamily="34" charset="0"/>
                <a:cs typeface="Arial" panose="020B0604020202020204" pitchFamily="34" charset="0"/>
              </a:rPr>
              <a:t>Grid system</a:t>
            </a:r>
            <a:endParaRPr lang="zh-TW" altLang="en-US" spc="300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874517"/>
            <a:ext cx="2781407" cy="359410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79" y="1874517"/>
            <a:ext cx="2305321" cy="36020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94" y="1874517"/>
            <a:ext cx="2792566" cy="36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46480" y="41187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80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106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 smtClean="0">
                <a:latin typeface="Agency FB" panose="020B0503020202020204" pitchFamily="34" charset="0"/>
              </a:rPr>
              <a:t>Wireframe</a:t>
            </a:r>
            <a:endParaRPr lang="zh-TW" altLang="en-US" spc="600" dirty="0">
              <a:latin typeface="Agency FB" panose="020B0503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7" y="1645920"/>
            <a:ext cx="3359377" cy="43383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16" y="1645920"/>
            <a:ext cx="2776525" cy="43383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3" y="1596389"/>
            <a:ext cx="3397731" cy="43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26720" y="4139048"/>
            <a:ext cx="6329680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vision</a:t>
            </a:r>
            <a:endParaRPr lang="zh-TW" altLang="en-US" sz="80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7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 smtClean="0">
                <a:latin typeface="Agency FB" panose="020B0503020202020204" pitchFamily="34" charset="0"/>
              </a:rPr>
              <a:t>vision</a:t>
            </a:r>
            <a:endParaRPr lang="zh-TW" altLang="en-US" spc="600" dirty="0">
              <a:latin typeface="Agency FB" panose="020B0503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8" y="1752597"/>
            <a:ext cx="3367244" cy="43484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66" y="1752597"/>
            <a:ext cx="2783028" cy="4348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98" y="1747290"/>
            <a:ext cx="3371353" cy="43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446</TotalTime>
  <Words>106</Words>
  <Application>Microsoft Office PowerPoint</Application>
  <PresentationFormat>寬螢幕</PresentationFormat>
  <Paragraphs>41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微軟正黑體 Light</vt:lpstr>
      <vt:lpstr>新細明體</vt:lpstr>
      <vt:lpstr>Agency FB</vt:lpstr>
      <vt:lpstr>Arial</vt:lpstr>
      <vt:lpstr>Gill Sans MT</vt:lpstr>
      <vt:lpstr>Impact</vt:lpstr>
      <vt:lpstr>Badge</vt:lpstr>
      <vt:lpstr>前端工程設計 與開發</vt:lpstr>
      <vt:lpstr>資工系網</vt:lpstr>
      <vt:lpstr>網站架構</vt:lpstr>
      <vt:lpstr>Grid system</vt:lpstr>
      <vt:lpstr>Grid system</vt:lpstr>
      <vt:lpstr>wireframe</vt:lpstr>
      <vt:lpstr>Wireframe</vt:lpstr>
      <vt:lpstr>vision</vt:lpstr>
      <vt:lpstr>vision</vt:lpstr>
      <vt:lpstr>網站導覽</vt:lpstr>
      <vt:lpstr>PowerPoint 簡報</vt:lpstr>
      <vt:lpstr>PowerPoint 簡報</vt:lpstr>
      <vt:lpstr>hover</vt:lpstr>
      <vt:lpstr>rwd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Yu Tian Chou</cp:lastModifiedBy>
  <cp:revision>36</cp:revision>
  <dcterms:created xsi:type="dcterms:W3CDTF">2018-04-25T12:05:50Z</dcterms:created>
  <dcterms:modified xsi:type="dcterms:W3CDTF">2018-04-25T19:49:54Z</dcterms:modified>
</cp:coreProperties>
</file>